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56" r:id="rId2"/>
    <p:sldId id="261" r:id="rId3"/>
    <p:sldId id="257" r:id="rId4"/>
    <p:sldId id="260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D4BACC-EDA2-8D62-5DF5-A9CA504B8C6F}" v="55" dt="2020-12-15T04:36:30.744"/>
    <p1510:client id="{41F56850-B57B-2CEA-5380-9CB3F85B511C}" v="443" dt="2020-12-14T23:49:52.602"/>
    <p1510:client id="{963C44BB-8AC9-CAD1-D55C-7D684C7D8B4A}" v="45" dt="2020-12-14T19:51:11.613"/>
    <p1510:client id="{54717930-8906-CE43-A702-2A97D041429A}" v="129" dt="2020-12-15T05:20:12.441"/>
    <p1510:client id="{C23F30C8-4F3C-4D94-8BF2-FEF3A828C291}" v="190" dt="2020-12-14T19:32:16.4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94660"/>
  </p:normalViewPr>
  <p:slideViewPr>
    <p:cSldViewPr snapToGrid="0">
      <p:cViewPr varScale="1">
        <p:scale>
          <a:sx n="57" d="100"/>
          <a:sy n="57" d="100"/>
        </p:scale>
        <p:origin x="7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4344E6-FD2D-4A9B-A2B1-AF710F1CDB21}" type="datetimeFigureOut">
              <a:rPr lang="en-US"/>
              <a:t>4/22/2022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69E95-8716-4ABD-A918-DE92D35F3F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2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orontocaribbean.com/the-wisdom-of-elders-why-it-is-important-to-have-a-team-of-elders-in-your-circle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britannica.com/story/whats-the-difference-between-a-migrant-and-a-refugee" TargetMode="External"/><Relationship Id="rId5" Type="http://schemas.openxmlformats.org/officeDocument/2006/relationships/hyperlink" Target="https://www.wired.com/story/coronavirus-covid-19-homeless/" TargetMode="External"/><Relationship Id="rId4" Type="http://schemas.openxmlformats.org/officeDocument/2006/relationships/hyperlink" Target="https://source.wustl.edu/2016/09/cost-incarceration-u-s-1-trillion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69E95-8716-4ABD-A918-DE92D35F3FC2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9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69E95-8716-4ABD-A918-DE92D35F3FC2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63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Value:</a:t>
            </a:r>
          </a:p>
          <a:p>
            <a:r>
              <a:rPr lang="en-US" dirty="0">
                <a:cs typeface="Calibri"/>
              </a:rPr>
              <a:t>Equality and peace</a:t>
            </a:r>
          </a:p>
          <a:p>
            <a:r>
              <a:rPr lang="en-US" dirty="0">
                <a:cs typeface="Calibri"/>
              </a:rPr>
              <a:t>Adventure </a:t>
            </a:r>
          </a:p>
          <a:p>
            <a:r>
              <a:rPr lang="en-US" dirty="0">
                <a:cs typeface="Calibri"/>
              </a:rPr>
              <a:t>Human Rights and Justice </a:t>
            </a:r>
          </a:p>
          <a:p>
            <a:r>
              <a:rPr lang="en-US" dirty="0">
                <a:cs typeface="Calibri"/>
              </a:rPr>
              <a:t>Happiness and Understanding 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69E95-8716-4ABD-A918-DE92D35F3FC2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77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69E95-8716-4ABD-A918-DE92D35F3FC2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5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Photos: </a:t>
            </a:r>
            <a:r>
              <a:rPr lang="en-US" dirty="0">
                <a:hlinkClick r:id="rId3"/>
              </a:rPr>
              <a:t>https://torontocaribbean.com/the-wisdom-of-elders-why-it-is-important-to-have-a-team-of-elders-in-your-circle/</a:t>
            </a:r>
            <a:endParaRPr lang="en-US" dirty="0">
              <a:cs typeface="Calibri"/>
            </a:endParaRPr>
          </a:p>
          <a:p>
            <a:r>
              <a:rPr lang="en-US" dirty="0">
                <a:hlinkClick r:id="rId4"/>
              </a:rPr>
              <a:t>https://source.wustl.edu/2016/09/cost-incarceration-u-s-1-trillion/</a:t>
            </a:r>
            <a:endParaRPr lang="en-US" dirty="0">
              <a:cs typeface="Calibri"/>
              <a:hlinkClick r:id="rId4"/>
            </a:endParaRPr>
          </a:p>
          <a:p>
            <a:r>
              <a:rPr lang="en-US" dirty="0">
                <a:hlinkClick r:id="rId5"/>
              </a:rPr>
              <a:t>https://www.wired.com/story/coronavirus-covid-19-homeless/</a:t>
            </a:r>
            <a:endParaRPr lang="en-US"/>
          </a:p>
          <a:p>
            <a:r>
              <a:rPr lang="en-US" dirty="0">
                <a:hlinkClick r:id="rId6"/>
              </a:rPr>
              <a:t>https://www.britannica.com/story/whats-the-difference-between-a-migrant-and-a-refugee</a:t>
            </a:r>
            <a:endParaRPr lang="en-US" dirty="0">
              <a:cs typeface="Calibri"/>
              <a:hlinkClick r:id="rId6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69E95-8716-4ABD-A918-DE92D35F3FC2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36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69E95-8716-4ABD-A918-DE92D35F3FC2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4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My passion just wanted to share some photos.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69E95-8716-4ABD-A918-DE92D35F3FC2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8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461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09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53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0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51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67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3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6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13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07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94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3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4.jpe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75D7905F-2D24-45FF-9754-62249EAE32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25" r="-1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0" name="Rectangle 2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4800" dirty="0"/>
              <a:t>MY NAME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dirty="0"/>
              <a:t>ALLIE ULNESS</a:t>
            </a:r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Water St 9">
            <a:hlinkClick r:id="" action="ppaction://media"/>
            <a:extLst>
              <a:ext uri="{FF2B5EF4-FFF2-40B4-BE49-F238E27FC236}">
                <a16:creationId xmlns:a16="http://schemas.microsoft.com/office/drawing/2014/main" id="{187A2E2E-D561-4370-AE1B-E7733839AC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6032" y="107682"/>
            <a:ext cx="730250" cy="730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ransition spd="slow" advTm="241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2847" objId="5"/>
        <p14:stopEvt time="21158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5DBF4-660A-432E-B2EC-D8785F28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9286779" cy="95923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pperplate Gothic Bold"/>
              </a:rPr>
              <a:t>RELATIONSHIPS</a:t>
            </a:r>
          </a:p>
        </p:txBody>
      </p:sp>
      <p:pic>
        <p:nvPicPr>
          <p:cNvPr id="7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A3E4CAF-21D1-404A-B795-12345C2D98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384231" y="2095050"/>
            <a:ext cx="5155305" cy="436699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B4491D-0034-4B01-B242-A8EA3AB4F6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58779" y="1491302"/>
            <a:ext cx="2826195" cy="456682"/>
          </a:xfrm>
          <a:ln w="28575">
            <a:solidFill>
              <a:schemeClr val="tx1"/>
            </a:solidFill>
            <a:prstDash val="dash"/>
          </a:ln>
        </p:spPr>
        <p:txBody>
          <a:bodyPr>
            <a:normAutofit fontScale="92500"/>
          </a:bodyPr>
          <a:lstStyle/>
          <a:p>
            <a:pPr algn="ctr"/>
            <a:r>
              <a:rPr lang="en-US" dirty="0">
                <a:latin typeface="Abadi"/>
              </a:rPr>
              <a:t>Friends </a:t>
            </a:r>
            <a:endParaRPr lang="en-US">
              <a:latin typeface="Abadi"/>
            </a:endParaRPr>
          </a:p>
        </p:txBody>
      </p:sp>
      <p:pic>
        <p:nvPicPr>
          <p:cNvPr id="4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827393E-4A48-4B06-B663-F45EC65A0EC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/>
          <a:stretch>
            <a:fillRect/>
          </a:stretch>
        </p:blipFill>
        <p:spPr>
          <a:xfrm flipH="1">
            <a:off x="719547" y="2092819"/>
            <a:ext cx="4659552" cy="439152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0FD249-6601-4940-852E-2024E9FB869D}"/>
              </a:ext>
            </a:extLst>
          </p:cNvPr>
          <p:cNvSpPr txBox="1"/>
          <p:nvPr/>
        </p:nvSpPr>
        <p:spPr>
          <a:xfrm>
            <a:off x="1327533" y="1483604"/>
            <a:ext cx="2743199" cy="461665"/>
          </a:xfrm>
          <a:prstGeom prst="rect">
            <a:avLst/>
          </a:prstGeom>
          <a:noFill/>
          <a:ln w="28575">
            <a:solidFill>
              <a:schemeClr val="tx2"/>
            </a:solidFill>
            <a:prstDash val="dash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latin typeface="Abadi"/>
              </a:rPr>
              <a:t>Family</a:t>
            </a:r>
            <a:endParaRPr lang="en-US" b="1">
              <a:latin typeface="Abadi"/>
            </a:endParaRPr>
          </a:p>
        </p:txBody>
      </p:sp>
      <p:pic>
        <p:nvPicPr>
          <p:cNvPr id="6" name="Water St 10">
            <a:hlinkClick r:id="" action="ppaction://media"/>
            <a:extLst>
              <a:ext uri="{FF2B5EF4-FFF2-40B4-BE49-F238E27FC236}">
                <a16:creationId xmlns:a16="http://schemas.microsoft.com/office/drawing/2014/main" id="{A910A75C-679D-47E0-B23A-A6B0414D98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6032" y="190308"/>
            <a:ext cx="730250" cy="730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677034"/>
      </p:ext>
    </p:extLst>
  </p:cSld>
  <p:clrMapOvr>
    <a:masterClrMapping/>
  </p:clrMapOvr>
  <p:transition spd="slow" advTm="701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3" grpId="0" animBg="1"/>
    </p:bldLst>
  </p:timing>
  <p:extLst>
    <p:ext uri="{E180D4A7-C9FB-4DFB-919C-405C955672EB}">
      <p14:showEvtLst xmlns:p14="http://schemas.microsoft.com/office/powerpoint/2010/main">
        <p14:playEvt time="4224" objId="6"/>
        <p14:stopEvt time="69399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3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3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5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A picture containing cup, table, egg, food&#10;&#10;Description automatically generated">
            <a:extLst>
              <a:ext uri="{FF2B5EF4-FFF2-40B4-BE49-F238E27FC236}">
                <a16:creationId xmlns:a16="http://schemas.microsoft.com/office/drawing/2014/main" id="{AD864075-4697-4EF2-9414-6641AC2111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4" r="13700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4" name="Picture 6" descr="A picture containing toy, cake, table, photo&#10;&#10;Description automatically generated">
            <a:extLst>
              <a:ext uri="{FF2B5EF4-FFF2-40B4-BE49-F238E27FC236}">
                <a16:creationId xmlns:a16="http://schemas.microsoft.com/office/drawing/2014/main" id="{65F2C80F-8A3D-4A08-85BD-6C3B863501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/>
          <a:srcRect l="18523" r="18525" b="2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2244D657-D83E-46E4-8B8C-B779E47321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301" r="-1" b="9359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33" name="Freeform: Shape 37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Freeform: Shape 39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46894-D993-4591-BC37-738129D37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>
                <a:solidFill>
                  <a:schemeClr val="accent2">
                    <a:lumMod val="60000"/>
                    <a:lumOff val="40000"/>
                  </a:schemeClr>
                </a:solidFill>
                <a:latin typeface="Copperplate Gothic Bold"/>
              </a:rPr>
              <a:t>Values</a:t>
            </a:r>
          </a:p>
        </p:txBody>
      </p:sp>
      <p:sp>
        <p:nvSpPr>
          <p:cNvPr id="37" name="Rectangle 41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43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27699B6-58EB-4A1A-8007-E0E60F92E1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8056" y="2514600"/>
            <a:ext cx="4922338" cy="36667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Equality &amp; Human Rights</a:t>
            </a:r>
          </a:p>
          <a:p>
            <a:r>
              <a:rPr lang="en-US"/>
              <a:t>Justice  &amp; Peace </a:t>
            </a:r>
          </a:p>
          <a:p>
            <a:r>
              <a:rPr lang="en-US"/>
              <a:t>Happiness &amp; Understanding</a:t>
            </a:r>
          </a:p>
          <a:p>
            <a:r>
              <a:rPr lang="en-US"/>
              <a:t>Kindess &amp; Love </a:t>
            </a:r>
          </a:p>
          <a:p>
            <a:r>
              <a:rPr lang="en-US"/>
              <a:t>Adventure &amp; Curiosity </a:t>
            </a:r>
            <a:endParaRPr lang="en-US" dirty="0"/>
          </a:p>
        </p:txBody>
      </p:sp>
      <p:pic>
        <p:nvPicPr>
          <p:cNvPr id="3" name="Water St 12">
            <a:hlinkClick r:id="" action="ppaction://media"/>
            <a:extLst>
              <a:ext uri="{FF2B5EF4-FFF2-40B4-BE49-F238E27FC236}">
                <a16:creationId xmlns:a16="http://schemas.microsoft.com/office/drawing/2014/main" id="{8360E140-1B4C-4446-9108-E7AC8CBC22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4393" y="61779"/>
            <a:ext cx="730250" cy="730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454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25"/>
    </mc:Choice>
    <mc:Fallback xmlns="">
      <p:transition spd="slow" advTm="42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1664" objId="3"/>
        <p14:stopEvt time="41485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E698B859-E4C3-4EEE-A4C4-D47D429057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19" b="10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0006DC-F531-49EA-8E44-4AD0B71C2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153989" cy="32259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latin typeface="Copperplate Gothic Bold"/>
              </a:rPr>
              <a:t>THOUGHTS &amp; IDEAS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mbient Inks 4">
            <a:hlinkClick r:id="" action="ppaction://media"/>
            <a:extLst>
              <a:ext uri="{FF2B5EF4-FFF2-40B4-BE49-F238E27FC236}">
                <a16:creationId xmlns:a16="http://schemas.microsoft.com/office/drawing/2014/main" id="{8F830A66-DA0E-406B-96DC-151152C9A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7502" y="43417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69"/>
    </mc:Choice>
    <mc:Fallback xmlns="">
      <p:transition spd="slow" advTm="49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" objId="3"/>
        <p14:stopEvt time="48725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6A420356-7094-4893-BC3A-E0932A72F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879A87-966C-45FF-8145-B4522EC91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5919" y="1144769"/>
            <a:ext cx="3340962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/>
              <a:t>MY MISSION</a:t>
            </a:r>
            <a:endParaRPr lang="en-US"/>
          </a:p>
        </p:txBody>
      </p:sp>
      <p:pic>
        <p:nvPicPr>
          <p:cNvPr id="4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16E932A-202A-4854-9D30-3BFF94BFB5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82" r="18809" b="1"/>
          <a:stretch/>
        </p:blipFill>
        <p:spPr>
          <a:xfrm>
            <a:off x="1" y="10"/>
            <a:ext cx="3547872" cy="3209534"/>
          </a:xfrm>
          <a:prstGeom prst="rect">
            <a:avLst/>
          </a:prstGeom>
        </p:spPr>
      </p:pic>
      <p:pic>
        <p:nvPicPr>
          <p:cNvPr id="5" name="Picture 5" descr="A picture containing person, fence, hand, cutting&#10;&#10;Description automatically generated">
            <a:extLst>
              <a:ext uri="{FF2B5EF4-FFF2-40B4-BE49-F238E27FC236}">
                <a16:creationId xmlns:a16="http://schemas.microsoft.com/office/drawing/2014/main" id="{5E47D80E-76E1-4808-A9AA-81A2C1460A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745" r="6006" b="1"/>
          <a:stretch/>
        </p:blipFill>
        <p:spPr>
          <a:xfrm>
            <a:off x="20" y="3310128"/>
            <a:ext cx="3547852" cy="3547872"/>
          </a:xfrm>
          <a:prstGeom prst="rect">
            <a:avLst/>
          </a:prstGeom>
        </p:spPr>
      </p:pic>
      <p:pic>
        <p:nvPicPr>
          <p:cNvPr id="7" name="Picture 8" descr="A large crowd of people in a field&#10;&#10;Description automatically generated">
            <a:extLst>
              <a:ext uri="{FF2B5EF4-FFF2-40B4-BE49-F238E27FC236}">
                <a16:creationId xmlns:a16="http://schemas.microsoft.com/office/drawing/2014/main" id="{9F98D91E-EF58-4BA4-9C8B-13DCF64F40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3700" b="2"/>
          <a:stretch/>
        </p:blipFill>
        <p:spPr>
          <a:xfrm>
            <a:off x="3665257" y="10"/>
            <a:ext cx="4329273" cy="4133078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804995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75918" y="4177748"/>
            <a:ext cx="332539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6273A3C2-E595-45B5-BB6A-17EAA5451AD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929" r="27798" b="2"/>
          <a:stretch/>
        </p:blipFill>
        <p:spPr>
          <a:xfrm>
            <a:off x="3665254" y="4233672"/>
            <a:ext cx="4329274" cy="2624328"/>
          </a:xfrm>
          <a:prstGeom prst="rect">
            <a:avLst/>
          </a:prstGeom>
        </p:spPr>
      </p:pic>
      <p:pic>
        <p:nvPicPr>
          <p:cNvPr id="3" name="Water St 13">
            <a:hlinkClick r:id="" action="ppaction://media"/>
            <a:extLst>
              <a:ext uri="{FF2B5EF4-FFF2-40B4-BE49-F238E27FC236}">
                <a16:creationId xmlns:a16="http://schemas.microsoft.com/office/drawing/2014/main" id="{A1D93FEE-4B20-45BA-8CE1-232080BC35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48489" y="263755"/>
            <a:ext cx="730250" cy="730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19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10"/>
    </mc:Choice>
    <mc:Fallback xmlns="">
      <p:transition spd="slow" advTm="30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771" objId="3"/>
        <p14:stopEvt time="30001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D88B4-688B-4E12-A098-7B9DA4D508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2371" y="1807936"/>
            <a:ext cx="10177463" cy="6588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opperplate Gothic Bold"/>
              </a:rPr>
              <a:t>ALLIE ULNESS</a:t>
            </a:r>
          </a:p>
        </p:txBody>
      </p:sp>
      <p:pic>
        <p:nvPicPr>
          <p:cNvPr id="3" name="Water St 11">
            <a:hlinkClick r:id="" action="ppaction://media"/>
            <a:extLst>
              <a:ext uri="{FF2B5EF4-FFF2-40B4-BE49-F238E27FC236}">
                <a16:creationId xmlns:a16="http://schemas.microsoft.com/office/drawing/2014/main" id="{A361989D-14B4-4866-9B48-7F1E80C9E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7502" y="162767"/>
            <a:ext cx="730250" cy="730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8B6333-BA4B-4F2A-85D2-EE0B294BE0F0}"/>
              </a:ext>
            </a:extLst>
          </p:cNvPr>
          <p:cNvSpPr txBox="1"/>
          <p:nvPr/>
        </p:nvSpPr>
        <p:spPr>
          <a:xfrm>
            <a:off x="4724400" y="2471057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EVERYTHING HAPPENS FOR A REASON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CB1ED8-47F3-4771-9728-BE40F26F9F27}"/>
              </a:ext>
            </a:extLst>
          </p:cNvPr>
          <p:cNvSpPr txBox="1"/>
          <p:nvPr/>
        </p:nvSpPr>
        <p:spPr>
          <a:xfrm>
            <a:off x="7849961" y="628241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LIFE IS A HIGHWAY</a:t>
            </a:r>
          </a:p>
        </p:txBody>
      </p:sp>
    </p:spTree>
    <p:extLst>
      <p:ext uri="{BB962C8B-B14F-4D97-AF65-F5344CB8AC3E}">
        <p14:creationId xmlns:p14="http://schemas.microsoft.com/office/powerpoint/2010/main" val="1109548013"/>
      </p:ext>
    </p:extLst>
  </p:cSld>
  <p:clrMapOvr>
    <a:masterClrMapping/>
  </p:clrMapOvr>
  <p:transition advTm="3021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3"/>
        <p14:stopEvt time="29322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1B0549EF-E3A5-48D7-9134-A4E08C0EF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216DD803-634F-4EF2-A1E7-B1911DEE9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438860"/>
            <a:ext cx="11167447" cy="5752769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77B63F8-D1F3-4D40-B2D4-779BAE82B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8398" y="-4818940"/>
            <a:ext cx="167069" cy="1051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7" descr="A picture containing photo, different, showing, show&#10;&#10;Description automatically generated">
            <a:extLst>
              <a:ext uri="{FF2B5EF4-FFF2-40B4-BE49-F238E27FC236}">
                <a16:creationId xmlns:a16="http://schemas.microsoft.com/office/drawing/2014/main" id="{3FADC1C5-0994-4270-991B-7E4B2148B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544" y="1048727"/>
            <a:ext cx="5040086" cy="4738772"/>
          </a:xfrm>
          <a:prstGeom prst="rect">
            <a:avLst/>
          </a:prstGeom>
        </p:spPr>
      </p:pic>
      <p:pic>
        <p:nvPicPr>
          <p:cNvPr id="8" name="Picture 9" descr="A picture containing photo, different, showing, various&#10;&#10;Description automatically generated">
            <a:extLst>
              <a:ext uri="{FF2B5EF4-FFF2-40B4-BE49-F238E27FC236}">
                <a16:creationId xmlns:a16="http://schemas.microsoft.com/office/drawing/2014/main" id="{627ACB9D-36C7-4871-A5FA-D59152779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58" y="1051887"/>
            <a:ext cx="5127170" cy="4754226"/>
          </a:xfrm>
          <a:prstGeom prst="rect">
            <a:avLst/>
          </a:prstGeom>
        </p:spPr>
      </p:pic>
      <p:pic>
        <p:nvPicPr>
          <p:cNvPr id="10" name="Water St 14">
            <a:hlinkClick r:id="" action="ppaction://media"/>
            <a:extLst>
              <a:ext uri="{FF2B5EF4-FFF2-40B4-BE49-F238E27FC236}">
                <a16:creationId xmlns:a16="http://schemas.microsoft.com/office/drawing/2014/main" id="{D73D9301-CF44-4C48-B9D9-1B0DC7D77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8789" y="7030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4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7"/>
    </mc:Choice>
    <mc:Fallback xmlns="">
      <p:transition spd="slow" advTm="1373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14" objId="10"/>
        <p14:stopEvt time="10216" objId="10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|0.9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7|0.6|0.5"/>
</p:tagLst>
</file>

<file path=ppt/theme/theme1.xml><?xml version="1.0" encoding="utf-8"?>
<a:theme xmlns:a="http://schemas.openxmlformats.org/drawingml/2006/main" name="AccentBox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126</Words>
  <Application>Microsoft Office PowerPoint</Application>
  <PresentationFormat>Widescreen</PresentationFormat>
  <Paragraphs>39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Abadi</vt:lpstr>
      <vt:lpstr>Arial</vt:lpstr>
      <vt:lpstr>Avenir Next LT Pro</vt:lpstr>
      <vt:lpstr>Calibri</vt:lpstr>
      <vt:lpstr>Copperplate Gothic Bold</vt:lpstr>
      <vt:lpstr>AccentBoxVTI</vt:lpstr>
      <vt:lpstr>MY NAME </vt:lpstr>
      <vt:lpstr>RELATIONSHIPS</vt:lpstr>
      <vt:lpstr>Values</vt:lpstr>
      <vt:lpstr>THOUGHTS &amp; IDEAS</vt:lpstr>
      <vt:lpstr>MY MISSION</vt:lpstr>
      <vt:lpstr>ALLIE ULNESS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swintern</dc:creator>
  <cp:lastModifiedBy>swintern</cp:lastModifiedBy>
  <cp:revision>605</cp:revision>
  <dcterms:created xsi:type="dcterms:W3CDTF">2020-12-14T18:37:24Z</dcterms:created>
  <dcterms:modified xsi:type="dcterms:W3CDTF">2022-04-22T21:03:27Z</dcterms:modified>
</cp:coreProperties>
</file>